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2E2F03-1993-49A6-9F44-57ABD8B1790B}" v="87" dt="2023-05-17T12:04:44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4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319C-B5CA-0A0E-04D3-DC43973F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E09A7-950C-2CF4-3284-0E7EDCCBD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D292C-9EE5-9DCB-90FC-7192E2EA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CCDC6-8E7A-05F6-2BCD-B8D1E78E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5F835-705B-06B6-3F5F-1C9D37AD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02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BCA9-E70B-2D83-1B49-4FF09493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DB3DE-AC8A-F2AF-25D7-E21976623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48F0E-E7E2-15D5-9B0A-A9055E30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562CC-271E-C425-C999-C4542F12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5E23B-C3E5-D0CF-3F7E-FC4901F2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86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6F183-0C89-2ED1-E7D6-7280DEA9E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5C546-5B1C-B1DE-E281-140A97D8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F5BB6-6FD8-2602-56A0-6FD903AD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B16A9-C447-538E-85C7-503B6F37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32D88-EE8B-1AB9-5798-2ED38420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82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E87B-5B19-70C1-438B-C67D62EA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714FB-1E36-3D7F-E683-5529C8103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EDF41-4B23-05EA-80C7-339E0D7D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261DF-CDF9-524B-6851-85E08917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78D19-494D-F85D-F2B8-60E0C526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40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DA84-EFC6-A828-DAAC-15821474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5449F-217D-F149-6545-FACF29457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D3989-FFEC-826A-779D-2F8C0C53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CBB1E-CB3A-7506-8E9A-455726C9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4CF8F-A608-A96A-B0AB-96AC18A4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08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3914-C6FA-AE57-16FF-F4B66EB6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EA86-A4F2-09C8-80A7-311253467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B5457-91D2-0CA6-7E69-A44081AA7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6B344-ECA9-0E09-2D2B-022D9AF2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BF216-4549-3BC2-A226-40EA0C6E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9563A-931C-AAAB-4929-DE31F70E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656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1A2E-53F4-FFC4-C308-173C38D5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D8B3F-AACF-5C18-9223-07FFD443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94A2B-4A79-DED1-E0FE-04E1501E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8922D-A66A-4904-AA41-83F59A41D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81939-44DA-129F-05E8-0BA2EC18F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38C1-4AF6-02E3-603F-1EB5C1ED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3A49D-1927-B6E4-8796-90EB16D5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4DA0B-7236-E560-71F2-B7D17F63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142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A72C-7C08-5A76-0BAE-88548DA5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9EDF8-D051-3384-B625-702F802D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675A1-4795-712F-CA7C-9E43CDA7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7F6BA-9158-6108-D650-7415F2B4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868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E54CB-37A9-9CEC-E07F-1074AC6D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9B58B-AF16-B417-4594-32705987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AD3F4-AA76-E826-EB26-B3DAD579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705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95A8-955E-06A7-63CE-C8126060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15D5-AB12-657C-314B-4D3930A17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1F424-D6DA-AA69-898E-EB48B010D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A76C2-F6B6-5C82-EC4C-9B823A79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0E09-768E-8142-20C1-0DAA80997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3ADEE-E406-9972-A30F-9C1EDC5D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531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402D-D881-37FA-7BB8-833D62E3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E5D8F-4F13-3E60-4970-8AC183756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9D71-EB71-E847-8D5C-A0A4619DE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C2F21-FE66-B995-58CE-9ED04AC9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937F1-2A36-642B-94DB-9550D41E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69DE8-3A13-A22F-329C-DBC745D1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923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CBA2E-2408-262B-EA6E-132D46B6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B009A-4EFD-ED3E-CE07-B47EC904C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E15D-6A7D-368E-2CFE-6AB20B9B2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B7E6F-F124-42E6-96A8-2B87BDB12F88}" type="datetimeFigureOut">
              <a:rPr lang="en-AU" smtClean="0"/>
              <a:t>18/05/2023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AD32D-DE6E-1F00-FD56-20DD85F60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9745B-A188-F6C4-D8E3-CC2FC2E8E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F2013-0C99-4ADD-B4CE-218685AF0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846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2C2C2B-D02E-C5AD-9B59-8ACD03C9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6C2C5-DC71-71B3-2DCF-19C513C1D4EC}"/>
              </a:ext>
            </a:extLst>
          </p:cNvPr>
          <p:cNvSpPr/>
          <p:nvPr/>
        </p:nvSpPr>
        <p:spPr>
          <a:xfrm>
            <a:off x="152400" y="9144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Without showing your partner this card or saying the name of the animal, describe your animal as precisely as you can. You </a:t>
            </a:r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cannot</a:t>
            </a:r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say that it is a bat.</a:t>
            </a:r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Honduran White Bat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F91E8-4FB8-1B3E-7DCB-5DCB1D54AD29}"/>
              </a:ext>
            </a:extLst>
          </p:cNvPr>
          <p:cNvSpPr/>
          <p:nvPr/>
        </p:nvSpPr>
        <p:spPr>
          <a:xfrm>
            <a:off x="6096000" y="9900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sz="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describing:</a:t>
            </a: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drawing: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B4B75-B8F1-15B6-3F30-AFA83861C30A}"/>
              </a:ext>
            </a:extLst>
          </p:cNvPr>
          <p:cNvSpPr/>
          <p:nvPr/>
        </p:nvSpPr>
        <p:spPr>
          <a:xfrm>
            <a:off x="6370320" y="1219200"/>
            <a:ext cx="5318760" cy="5288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Draw the animal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4BE1E-081A-D6CE-B2B2-AFBFFDF1B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59" b="93362" l="17429" r="90286">
                        <a14:foregroundMark x1="27857" y1="74090" x2="17429" y2="82655"/>
                        <a14:foregroundMark x1="17429" y1="82655" x2="17429" y2="82655"/>
                        <a14:foregroundMark x1="27857" y1="74946" x2="22143" y2="93362"/>
                        <a14:foregroundMark x1="38429" y1="63812" x2="40714" y2="49036"/>
                        <a14:foregroundMark x1="40714" y1="49036" x2="39571" y2="49036"/>
                        <a14:foregroundMark x1="72429" y1="20771" x2="88000" y2="17773"/>
                        <a14:foregroundMark x1="86286" y1="23769" x2="90286" y2="2419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4370" t="9224" r="6104" b="6606"/>
          <a:stretch/>
        </p:blipFill>
        <p:spPr>
          <a:xfrm>
            <a:off x="175964" y="1110059"/>
            <a:ext cx="5966356" cy="4212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81427-C683-BBE5-1E26-27CFB2B01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59" b="93362" l="17429" r="90286">
                        <a14:foregroundMark x1="27857" y1="74090" x2="17429" y2="82655"/>
                        <a14:foregroundMark x1="17429" y1="82655" x2="17429" y2="82655"/>
                        <a14:foregroundMark x1="27857" y1="74946" x2="22143" y2="93362"/>
                        <a14:foregroundMark x1="38429" y1="63812" x2="40714" y2="49036"/>
                        <a14:foregroundMark x1="40714" y1="49036" x2="39571" y2="49036"/>
                        <a14:foregroundMark x1="72429" y1="20771" x2="88000" y2="17773"/>
                        <a14:foregroundMark x1="86286" y1="23769" x2="90286" y2="2419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3849" t="18764" r="42113" b="49134"/>
          <a:stretch/>
        </p:blipFill>
        <p:spPr>
          <a:xfrm>
            <a:off x="2888451" y="3323063"/>
            <a:ext cx="2979549" cy="26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2C2C2B-D02E-C5AD-9B59-8ACD03C9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6C2C5-DC71-71B3-2DCF-19C513C1D4EC}"/>
              </a:ext>
            </a:extLst>
          </p:cNvPr>
          <p:cNvSpPr/>
          <p:nvPr/>
        </p:nvSpPr>
        <p:spPr>
          <a:xfrm>
            <a:off x="152400" y="9144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Without showing your partner this card or saying the name of the animal, describe your animal as precisely as you can. You </a:t>
            </a:r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cannot</a:t>
            </a:r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say that it looks like a horse or zebra.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Okapi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F91E8-4FB8-1B3E-7DCB-5DCB1D54AD29}"/>
              </a:ext>
            </a:extLst>
          </p:cNvPr>
          <p:cNvSpPr/>
          <p:nvPr/>
        </p:nvSpPr>
        <p:spPr>
          <a:xfrm>
            <a:off x="6096000" y="9900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sz="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describing:</a:t>
            </a: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drawing: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B4B75-B8F1-15B6-3F30-AFA83861C30A}"/>
              </a:ext>
            </a:extLst>
          </p:cNvPr>
          <p:cNvSpPr/>
          <p:nvPr/>
        </p:nvSpPr>
        <p:spPr>
          <a:xfrm>
            <a:off x="6370320" y="1219200"/>
            <a:ext cx="5318760" cy="5288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Draw the animal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8C9EB-1BD5-DB15-4FA4-FA882BA5D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3" b="89974" l="8236" r="89974">
                        <a14:foregroundMark x1="13542" y1="22656" x2="8236" y2="19987"/>
                        <a14:foregroundMark x1="67773" y1="69564" x2="67122" y2="82454"/>
                        <a14:foregroundMark x1="63346" y1="69564" x2="59342" y2="85547"/>
                        <a14:backgroundMark x1="65560" y1="73568" x2="65332" y2="78223"/>
                        <a14:backgroundMark x1="65560" y1="69792" x2="65560" y2="728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452" y="215104"/>
            <a:ext cx="6551456" cy="65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2C2C2B-D02E-C5AD-9B59-8ACD03C9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6C2C5-DC71-71B3-2DCF-19C513C1D4EC}"/>
              </a:ext>
            </a:extLst>
          </p:cNvPr>
          <p:cNvSpPr/>
          <p:nvPr/>
        </p:nvSpPr>
        <p:spPr>
          <a:xfrm>
            <a:off x="152400" y="9144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Without showing your partner this card or saying the name of the animal, describe your animal as precisely as you can. You </a:t>
            </a:r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cannot</a:t>
            </a:r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say that it looks like a cat.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Fossa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F91E8-4FB8-1B3E-7DCB-5DCB1D54AD29}"/>
              </a:ext>
            </a:extLst>
          </p:cNvPr>
          <p:cNvSpPr/>
          <p:nvPr/>
        </p:nvSpPr>
        <p:spPr>
          <a:xfrm>
            <a:off x="6096000" y="9900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sz="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describing:</a:t>
            </a: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drawing: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B4B75-B8F1-15B6-3F30-AFA83861C30A}"/>
              </a:ext>
            </a:extLst>
          </p:cNvPr>
          <p:cNvSpPr/>
          <p:nvPr/>
        </p:nvSpPr>
        <p:spPr>
          <a:xfrm>
            <a:off x="6370320" y="1219200"/>
            <a:ext cx="5318760" cy="5288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Draw the animal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A36EA-F79A-303D-5755-B1554956E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92800" l="2157" r="90000">
                        <a14:foregroundMark x1="48235" y1="91733" x2="48039" y2="82400"/>
                        <a14:foregroundMark x1="41176" y1="92800" x2="36471" y2="90933"/>
                        <a14:foregroundMark x1="70392" y1="9333" x2="72549" y2="12000"/>
                        <a14:foregroundMark x1="10980" y1="68000" x2="2157" y2="73867"/>
                        <a14:backgroundMark x1="71765" y1="69867" x2="58627" y2="79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082" y="1432560"/>
            <a:ext cx="5948477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4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B6C2C5-DC71-71B3-2DCF-19C513C1D4EC}"/>
              </a:ext>
            </a:extLst>
          </p:cNvPr>
          <p:cNvSpPr/>
          <p:nvPr/>
        </p:nvSpPr>
        <p:spPr>
          <a:xfrm>
            <a:off x="152400" y="9144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Without showing your partner this card or saying the name of the animal, describe your animal as precisely as you can. You </a:t>
            </a:r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cannot</a:t>
            </a:r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say that it looks like an antelope.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Saiga antelope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F7F22-F9CE-A524-7432-D0B67553F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60" b="88794" l="23438" r="63188">
                        <a14:foregroundMark x1="62500" y1="13345" x2="58438" y2="20873"/>
                        <a14:foregroundMark x1="51438" y1="21557" x2="54063" y2="6929"/>
                        <a14:foregroundMark x1="54063" y1="6929" x2="54063" y2="6416"/>
                        <a14:foregroundMark x1="62000" y1="5560" x2="62187" y2="8212"/>
                        <a14:foregroundMark x1="33938" y1="36698" x2="31000" y2="37553"/>
                        <a14:foregroundMark x1="26937" y1="43798" x2="24000" y2="52181"/>
                        <a14:foregroundMark x1="26813" y1="44482" x2="30250" y2="38067"/>
                        <a14:foregroundMark x1="30250" y1="38067" x2="28375" y2="40205"/>
                        <a14:foregroundMark x1="31313" y1="37297" x2="27250" y2="41317"/>
                      </a14:backgroundRemoval>
                    </a14:imgEffect>
                  </a14:imgLayer>
                </a14:imgProps>
              </a:ext>
            </a:extLst>
          </a:blip>
          <a:srcRect l="18502" t="2886" r="31816" b="1554"/>
          <a:stretch/>
        </p:blipFill>
        <p:spPr>
          <a:xfrm>
            <a:off x="1172881" y="1005840"/>
            <a:ext cx="4164408" cy="5852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2C2C2B-D02E-C5AD-9B59-8ACD03C9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F91E8-4FB8-1B3E-7DCB-5DCB1D54AD29}"/>
              </a:ext>
            </a:extLst>
          </p:cNvPr>
          <p:cNvSpPr/>
          <p:nvPr/>
        </p:nvSpPr>
        <p:spPr>
          <a:xfrm>
            <a:off x="6096000" y="9900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sz="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describing:</a:t>
            </a: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drawing: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B4B75-B8F1-15B6-3F30-AFA83861C30A}"/>
              </a:ext>
            </a:extLst>
          </p:cNvPr>
          <p:cNvSpPr/>
          <p:nvPr/>
        </p:nvSpPr>
        <p:spPr>
          <a:xfrm>
            <a:off x="6370320" y="1219200"/>
            <a:ext cx="5318760" cy="5288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Draw the animal here</a:t>
            </a:r>
          </a:p>
        </p:txBody>
      </p:sp>
    </p:spTree>
    <p:extLst>
      <p:ext uri="{BB962C8B-B14F-4D97-AF65-F5344CB8AC3E}">
        <p14:creationId xmlns:p14="http://schemas.microsoft.com/office/powerpoint/2010/main" val="47578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B6C2C5-DC71-71B3-2DCF-19C513C1D4EC}"/>
              </a:ext>
            </a:extLst>
          </p:cNvPr>
          <p:cNvSpPr/>
          <p:nvPr/>
        </p:nvSpPr>
        <p:spPr>
          <a:xfrm>
            <a:off x="152400" y="9144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Without showing your partner this card or saying the name of the animal, describe your animal as precisely as you can. You </a:t>
            </a:r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cannot</a:t>
            </a:r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say that it looks like a dolphin, whale or unicorn.</a:t>
            </a:r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Narwhal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C2C2B-D02E-C5AD-9B59-8ACD03C9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F91E8-4FB8-1B3E-7DCB-5DCB1D54AD29}"/>
              </a:ext>
            </a:extLst>
          </p:cNvPr>
          <p:cNvSpPr/>
          <p:nvPr/>
        </p:nvSpPr>
        <p:spPr>
          <a:xfrm>
            <a:off x="6096000" y="9900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sz="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describing:</a:t>
            </a: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drawing: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B4B75-B8F1-15B6-3F30-AFA83861C30A}"/>
              </a:ext>
            </a:extLst>
          </p:cNvPr>
          <p:cNvSpPr/>
          <p:nvPr/>
        </p:nvSpPr>
        <p:spPr>
          <a:xfrm>
            <a:off x="6370320" y="1219200"/>
            <a:ext cx="5318760" cy="5288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Draw the animal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A6E9D-6951-9F5F-7FA5-3B1C437D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7228" b="28427"/>
          <a:stretch/>
        </p:blipFill>
        <p:spPr>
          <a:xfrm>
            <a:off x="381600" y="2734665"/>
            <a:ext cx="5486400" cy="1623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A34EC-5791-C23A-F990-EC049D481FC4}"/>
              </a:ext>
            </a:extLst>
          </p:cNvPr>
          <p:cNvSpPr/>
          <p:nvPr/>
        </p:nvSpPr>
        <p:spPr>
          <a:xfrm>
            <a:off x="4783931" y="3786188"/>
            <a:ext cx="676275" cy="119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959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B6C2C5-DC71-71B3-2DCF-19C513C1D4EC}"/>
              </a:ext>
            </a:extLst>
          </p:cNvPr>
          <p:cNvSpPr/>
          <p:nvPr/>
        </p:nvSpPr>
        <p:spPr>
          <a:xfrm>
            <a:off x="152400" y="9144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Without showing your partner this card or saying the name of the animal, describe your animal as precisely as you can. You </a:t>
            </a:r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cannot</a:t>
            </a:r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say that it is a beetle.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Hercules beetle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C2C2B-D02E-C5AD-9B59-8ACD03C9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F91E8-4FB8-1B3E-7DCB-5DCB1D54AD29}"/>
              </a:ext>
            </a:extLst>
          </p:cNvPr>
          <p:cNvSpPr/>
          <p:nvPr/>
        </p:nvSpPr>
        <p:spPr>
          <a:xfrm>
            <a:off x="6096000" y="9900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sz="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describing:</a:t>
            </a: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drawing: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B4B75-B8F1-15B6-3F30-AFA83861C30A}"/>
              </a:ext>
            </a:extLst>
          </p:cNvPr>
          <p:cNvSpPr/>
          <p:nvPr/>
        </p:nvSpPr>
        <p:spPr>
          <a:xfrm>
            <a:off x="6370320" y="1219200"/>
            <a:ext cx="5318760" cy="5288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Draw the animal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D86EB-0CD9-756C-A3B6-223656283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446" b="83523" l="12083" r="92000">
                        <a14:foregroundMark x1="92000" y1="40684" x2="87250" y2="39037"/>
                        <a14:foregroundMark x1="50000" y1="44233" x2="48417" y2="49049"/>
                        <a14:foregroundMark x1="80750" y1="35108" x2="76750" y2="35108"/>
                        <a14:backgroundMark x1="53167" y1="67807" x2="53917" y2="69455"/>
                        <a14:backgroundMark x1="41833" y1="68314" x2="38417" y2="70596"/>
                        <a14:backgroundMark x1="25500" y1="62611" x2="25500" y2="62611"/>
                        <a14:backgroundMark x1="25500" y1="63118" x2="24250" y2="63498"/>
                        <a14:backgroundMark x1="27417" y1="63498" x2="25833" y2="63118"/>
                      </a14:backgroundRemoval>
                    </a14:imgEffect>
                  </a14:imgLayer>
                </a14:imgProps>
              </a:ext>
            </a:extLst>
          </a:blip>
          <a:srcRect l="2657" t="26192" r="2481" b="10104"/>
          <a:stretch/>
        </p:blipFill>
        <p:spPr>
          <a:xfrm>
            <a:off x="-270044" y="2343168"/>
            <a:ext cx="6290444" cy="27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9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B6C2C5-DC71-71B3-2DCF-19C513C1D4EC}"/>
              </a:ext>
            </a:extLst>
          </p:cNvPr>
          <p:cNvSpPr/>
          <p:nvPr/>
        </p:nvSpPr>
        <p:spPr>
          <a:xfrm>
            <a:off x="152400" y="9144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Without showing your partner this card or saying the name of the animal, describe your animal as precisely as you can. You </a:t>
            </a:r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cannot</a:t>
            </a:r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say that it is a bird.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Hoopoo</a:t>
            </a:r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C2C2B-D02E-C5AD-9B59-8ACD03C9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F91E8-4FB8-1B3E-7DCB-5DCB1D54AD29}"/>
              </a:ext>
            </a:extLst>
          </p:cNvPr>
          <p:cNvSpPr/>
          <p:nvPr/>
        </p:nvSpPr>
        <p:spPr>
          <a:xfrm>
            <a:off x="6096000" y="9900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sz="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describing:</a:t>
            </a: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drawing: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B4B75-B8F1-15B6-3F30-AFA83861C30A}"/>
              </a:ext>
            </a:extLst>
          </p:cNvPr>
          <p:cNvSpPr/>
          <p:nvPr/>
        </p:nvSpPr>
        <p:spPr>
          <a:xfrm>
            <a:off x="6370320" y="1219200"/>
            <a:ext cx="5318760" cy="5288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Draw the animal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EBFCBA-5628-910E-6116-4D45CD91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44930"/>
            <a:ext cx="2434590" cy="49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0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B6C2C5-DC71-71B3-2DCF-19C513C1D4EC}"/>
              </a:ext>
            </a:extLst>
          </p:cNvPr>
          <p:cNvSpPr/>
          <p:nvPr/>
        </p:nvSpPr>
        <p:spPr>
          <a:xfrm>
            <a:off x="152400" y="9144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Without showing your partner this card or saying the name of the animal, describe your animal as precisely as you can. You </a:t>
            </a:r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cannot</a:t>
            </a:r>
            <a:r>
              <a:rPr lang="en-AU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say that it looks like a crocodile or alligator.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AU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Gharial</a:t>
            </a:r>
          </a:p>
          <a:p>
            <a:pPr algn="ctr"/>
            <a:endParaRPr lang="en-AU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C2C2B-D02E-C5AD-9B59-8ACD03C9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F91E8-4FB8-1B3E-7DCB-5DCB1D54AD29}"/>
              </a:ext>
            </a:extLst>
          </p:cNvPr>
          <p:cNvSpPr/>
          <p:nvPr/>
        </p:nvSpPr>
        <p:spPr>
          <a:xfrm>
            <a:off x="6096000" y="99000"/>
            <a:ext cx="5868000" cy="66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Mystery Animal</a:t>
            </a:r>
          </a:p>
          <a:p>
            <a:pPr algn="ctr"/>
            <a:endParaRPr lang="en-AU" sz="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describing:</a:t>
            </a:r>
          </a:p>
          <a:p>
            <a:r>
              <a:rPr lang="en-A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Person drawing: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B4B75-B8F1-15B6-3F30-AFA83861C30A}"/>
              </a:ext>
            </a:extLst>
          </p:cNvPr>
          <p:cNvSpPr/>
          <p:nvPr/>
        </p:nvSpPr>
        <p:spPr>
          <a:xfrm>
            <a:off x="6370320" y="1219200"/>
            <a:ext cx="5318760" cy="5288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Draw the animal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4DF4D-F053-67EA-50A1-A888F5D5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36" y="2285999"/>
            <a:ext cx="5467964" cy="32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76B6024-CAE1-4BEA-B139-423965D836FD}"/>
</file>

<file path=customXml/itemProps2.xml><?xml version="1.0" encoding="utf-8"?>
<ds:datastoreItem xmlns:ds="http://schemas.openxmlformats.org/officeDocument/2006/customXml" ds:itemID="{F2E86CFB-BF23-4800-B2E6-3C9A80A88C7C}"/>
</file>

<file path=customXml/itemProps3.xml><?xml version="1.0" encoding="utf-8"?>
<ds:datastoreItem xmlns:ds="http://schemas.openxmlformats.org/officeDocument/2006/customXml" ds:itemID="{1E8B7232-F343-4960-A81A-A699AC7F6067}"/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393</Words>
  <Application>Microsoft Office PowerPoint</Application>
  <PresentationFormat>Widescreen</PresentationFormat>
  <Paragraphs>302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BAKER Mark [Southern River College]</dc:creator>
  <cp:lastModifiedBy>BAKER Mark [Southern River College]</cp:lastModifiedBy>
  <cp:revision>3</cp:revision>
  <cp:lastPrinted>2023-05-18T00:21:07Z</cp:lastPrinted>
  <dcterms:created xsi:type="dcterms:W3CDTF">2023-05-17T11:43:29Z</dcterms:created>
  <dcterms:modified xsi:type="dcterms:W3CDTF">2023-05-18T00:25:03Z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